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84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sz="quarter" idx="14" hasCustomPrompt="1"/>
          </p:nvPr>
        </p:nvSpPr>
        <p:spPr>
          <a:xfrm>
            <a:off x="660400" y="1500188"/>
            <a:ext cx="2836562" cy="594626"/>
          </a:xfrm>
        </p:spPr>
        <p:txBody>
          <a:bodyPr>
            <a:normAutofit/>
          </a:bodyPr>
          <a:lstStyle>
            <a:lvl1pPr marL="0" indent="0" algn="r">
              <a:buFont typeface="+mj-lt"/>
              <a:buNone/>
              <a:defRPr sz="2400" b="1"/>
            </a:lvl1pPr>
            <a:lvl2pPr marL="457200" indent="0">
              <a:buFont typeface="+mj-ea"/>
              <a:buNone/>
              <a:defRPr/>
            </a:lvl2pPr>
            <a:lvl3pPr marL="1257300" indent="-342900">
              <a:buFont typeface="+mj-lt"/>
              <a:buAutoNum type="alphaLcParenR"/>
              <a:defRPr/>
            </a:lvl3pPr>
          </a:lstStyle>
          <a:p>
            <a:pPr lvl="0"/>
            <a:r>
              <a:rPr lang="en-US" altLang="zh-CN" dirty="0"/>
              <a:t>CONTENTS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3647836" y="1500187"/>
            <a:ext cx="7871045" cy="4633913"/>
          </a:xfrm>
        </p:spPr>
        <p:txBody>
          <a:bodyPr/>
          <a:lstStyle>
            <a:lvl1pPr marL="342900" indent="-342900">
              <a:buFont typeface="+mj-lt"/>
              <a:buAutoNum type="arabicPeriod"/>
              <a:defRPr/>
            </a:lvl1pPr>
            <a:lvl2pPr marL="800100" indent="-342900">
              <a:buFont typeface="+mj-ea"/>
              <a:buAutoNum type="circleNumDbPlain"/>
              <a:defRPr/>
            </a:lvl2pPr>
            <a:lvl3pPr marL="1257300" indent="-342900">
              <a:buFont typeface="+mj-lt"/>
              <a:buAutoNum type="alphaLcParenR"/>
              <a:defRPr/>
            </a:lvl3pPr>
          </a:lstStyle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2" Type="http://schemas.openxmlformats.org/officeDocument/2006/relationships/slideLayout" Target="../slideLayouts/slideLayout12.xml"/><Relationship Id="rId21" Type="http://schemas.openxmlformats.org/officeDocument/2006/relationships/tags" Target="../tags/tag83.xml"/><Relationship Id="rId20" Type="http://schemas.openxmlformats.org/officeDocument/2006/relationships/tags" Target="../tags/tag82.xml"/><Relationship Id="rId2" Type="http://schemas.openxmlformats.org/officeDocument/2006/relationships/tags" Target="../tags/tag64.xml"/><Relationship Id="rId19" Type="http://schemas.openxmlformats.org/officeDocument/2006/relationships/tags" Target="../tags/tag81.xml"/><Relationship Id="rId18" Type="http://schemas.openxmlformats.org/officeDocument/2006/relationships/tags" Target="../tags/tag80.xml"/><Relationship Id="rId17" Type="http://schemas.openxmlformats.org/officeDocument/2006/relationships/tags" Target="../tags/tag79.xml"/><Relationship Id="rId16" Type="http://schemas.openxmlformats.org/officeDocument/2006/relationships/tags" Target="../tags/tag78.xml"/><Relationship Id="rId15" Type="http://schemas.openxmlformats.org/officeDocument/2006/relationships/tags" Target="../tags/tag77.xml"/><Relationship Id="rId14" Type="http://schemas.openxmlformats.org/officeDocument/2006/relationships/tags" Target="../tags/tag76.xml"/><Relationship Id="rId13" Type="http://schemas.openxmlformats.org/officeDocument/2006/relationships/tags" Target="../tags/tag75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iş1ïdé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îŝļïḍê"/>
          <p:cNvSpPr/>
          <p:nvPr/>
        </p:nvSpPr>
        <p:spPr>
          <a:xfrm>
            <a:off x="2898729" y="634460"/>
            <a:ext cx="4406900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t" anchorCtr="0">
            <a:spAutoFit/>
          </a:bodyPr>
          <a:lstStyle/>
          <a:p>
            <a:pPr algn="r"/>
            <a:r>
              <a:rPr kumimoji="1" lang="zh-CN" altLang="en-US" sz="6000" b="1" dirty="0">
                <a:solidFill>
                  <a:schemeClr val="tx1"/>
                </a:solidFill>
              </a:rPr>
              <a:t>目    录</a:t>
            </a:r>
            <a:endParaRPr kumimoji="1" lang="zh-CN" altLang="en-US" sz="6000" b="1" dirty="0">
              <a:solidFill>
                <a:schemeClr val="tx1"/>
              </a:solidFill>
            </a:endParaRPr>
          </a:p>
        </p:txBody>
      </p:sp>
      <p:grpSp>
        <p:nvGrpSpPr>
          <p:cNvPr id="4" name="î$ľiḑê"/>
          <p:cNvGrpSpPr/>
          <p:nvPr>
            <p:custDataLst>
              <p:tags r:id="rId1"/>
            </p:custDataLst>
          </p:nvPr>
        </p:nvGrpSpPr>
        <p:grpSpPr>
          <a:xfrm rot="0">
            <a:off x="2131060" y="2306320"/>
            <a:ext cx="3735705" cy="1645920"/>
            <a:chOff x="660400" y="3343989"/>
            <a:chExt cx="3735595" cy="1645706"/>
          </a:xfrm>
        </p:grpSpPr>
        <p:cxnSp>
          <p:nvCxnSpPr>
            <p:cNvPr id="50" name="í$ļíḓé"/>
            <p:cNvCxnSpPr/>
            <p:nvPr>
              <p:custDataLst>
                <p:tags r:id="rId2"/>
              </p:custDataLst>
            </p:nvPr>
          </p:nvCxnSpPr>
          <p:spPr>
            <a:xfrm>
              <a:off x="660400" y="3390900"/>
              <a:ext cx="373559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iş1ïďè"/>
            <p:cNvSpPr txBox="1"/>
            <p:nvPr>
              <p:custDataLst>
                <p:tags r:id="rId3"/>
              </p:custDataLst>
            </p:nvPr>
          </p:nvSpPr>
          <p:spPr>
            <a:xfrm>
              <a:off x="3408443" y="3374768"/>
              <a:ext cx="987552" cy="1141439"/>
            </a:xfrm>
            <a:prstGeom prst="rect">
              <a:avLst/>
            </a:prstGeom>
            <a:noFill/>
          </p:spPr>
          <p:txBody>
            <a:bodyPr wrap="none" lIns="108000" tIns="108000" rIns="108000" bIns="108000" rtlCol="0" anchor="ctr" anchorCtr="0">
              <a:spAutoFit/>
            </a:bodyPr>
            <a:lstStyle/>
            <a:p>
              <a:pPr algn="r"/>
              <a:r>
                <a:rPr kumimoji="1" lang="en-US" altLang="zh-CN" sz="6000" b="1" dirty="0">
                  <a:solidFill>
                    <a:schemeClr val="tx1"/>
                  </a:solidFill>
                </a:rPr>
                <a:t>01</a:t>
              </a:r>
              <a:endParaRPr kumimoji="1" lang="en-US" altLang="zh-CN" sz="6000" b="1" dirty="0">
                <a:solidFill>
                  <a:schemeClr val="tx1"/>
                </a:solidFill>
              </a:endParaRPr>
            </a:p>
          </p:txBody>
        </p:sp>
        <p:grpSp>
          <p:nvGrpSpPr>
            <p:cNvPr id="52" name="i$lïḑê"/>
            <p:cNvGrpSpPr/>
            <p:nvPr/>
          </p:nvGrpSpPr>
          <p:grpSpPr>
            <a:xfrm>
              <a:off x="660400" y="3343989"/>
              <a:ext cx="2597149" cy="1645706"/>
              <a:chOff x="660400" y="3244334"/>
              <a:chExt cx="2597149" cy="1645706"/>
            </a:xfrm>
          </p:grpSpPr>
          <p:sp>
            <p:nvSpPr>
              <p:cNvPr id="53" name="iš1íḋé"/>
              <p:cNvSpPr/>
              <p:nvPr>
                <p:custDataLst>
                  <p:tags r:id="rId4"/>
                </p:custDataLst>
              </p:nvPr>
            </p:nvSpPr>
            <p:spPr>
              <a:xfrm>
                <a:off x="660400" y="3244334"/>
                <a:ext cx="2597149" cy="648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岗位认知</a:t>
                </a:r>
                <a:endParaRPr kumimoji="1"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54" name="íṣliḋê"/>
              <p:cNvSpPr/>
              <p:nvPr>
                <p:custDataLst>
                  <p:tags r:id="rId5"/>
                </p:custDataLst>
              </p:nvPr>
            </p:nvSpPr>
            <p:spPr>
              <a:xfrm>
                <a:off x="660400" y="3835940"/>
                <a:ext cx="2583750" cy="10541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此部分可包括产业或行业简介与分析、岗位要求的通用素质和胜任能力分析等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" name="is1ïde"/>
          <p:cNvGrpSpPr/>
          <p:nvPr>
            <p:custDataLst>
              <p:tags r:id="rId6"/>
            </p:custDataLst>
          </p:nvPr>
        </p:nvGrpSpPr>
        <p:grpSpPr>
          <a:xfrm rot="0">
            <a:off x="6588760" y="2306320"/>
            <a:ext cx="3735705" cy="1861185"/>
            <a:chOff x="5118099" y="3074843"/>
            <a:chExt cx="3735596" cy="1861262"/>
          </a:xfrm>
        </p:grpSpPr>
        <p:cxnSp>
          <p:nvCxnSpPr>
            <p:cNvPr id="45" name="ís1ïḓè"/>
            <p:cNvCxnSpPr/>
            <p:nvPr>
              <p:custDataLst>
                <p:tags r:id="rId7"/>
              </p:custDataLst>
            </p:nvPr>
          </p:nvCxnSpPr>
          <p:spPr>
            <a:xfrm>
              <a:off x="5118100" y="3121754"/>
              <a:ext cx="3735595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îṥľíḋé"/>
            <p:cNvSpPr txBox="1"/>
            <p:nvPr>
              <p:custDataLst>
                <p:tags r:id="rId8"/>
              </p:custDataLst>
            </p:nvPr>
          </p:nvSpPr>
          <p:spPr>
            <a:xfrm>
              <a:off x="7866143" y="3105622"/>
              <a:ext cx="987552" cy="1141439"/>
            </a:xfrm>
            <a:prstGeom prst="rect">
              <a:avLst/>
            </a:prstGeom>
            <a:noFill/>
          </p:spPr>
          <p:txBody>
            <a:bodyPr wrap="none" lIns="108000" tIns="108000" rIns="108000" bIns="108000" rtlCol="0" anchor="ctr" anchorCtr="0">
              <a:spAutoFit/>
            </a:bodyPr>
            <a:lstStyle>
              <a:defPPr>
                <a:defRPr lang="zh-CN"/>
              </a:defPPr>
              <a:lvl1pPr algn="r">
                <a:defRPr kumimoji="1" sz="4800" b="1">
                  <a:gradFill>
                    <a:gsLst>
                      <a:gs pos="0">
                        <a:schemeClr val="accent2">
                          <a:lumMod val="60000"/>
                          <a:lumOff val="40000"/>
                        </a:schemeClr>
                      </a:gs>
                      <a:gs pos="50000">
                        <a:schemeClr val="accent2"/>
                      </a:gs>
                    </a:gsLst>
                    <a:lin ang="2700000" scaled="0"/>
                  </a:gradFill>
                </a:defRPr>
              </a:lvl1pPr>
            </a:lstStyle>
            <a:p>
              <a:r>
                <a:rPr lang="en-US" altLang="zh-CN" sz="6000" dirty="0">
                  <a:solidFill>
                    <a:schemeClr val="tx1"/>
                  </a:solidFill>
                </a:rPr>
                <a:t>02</a:t>
              </a:r>
              <a:endParaRPr lang="en-US" altLang="zh-CN" sz="6000" dirty="0">
                <a:solidFill>
                  <a:schemeClr val="tx1"/>
                </a:solidFill>
              </a:endParaRPr>
            </a:p>
          </p:txBody>
        </p:sp>
        <p:grpSp>
          <p:nvGrpSpPr>
            <p:cNvPr id="47" name="îṣļídé"/>
            <p:cNvGrpSpPr/>
            <p:nvPr/>
          </p:nvGrpSpPr>
          <p:grpSpPr>
            <a:xfrm>
              <a:off x="5118099" y="3074843"/>
              <a:ext cx="2597150" cy="1861262"/>
              <a:chOff x="660399" y="3244334"/>
              <a:chExt cx="2597150" cy="1861262"/>
            </a:xfrm>
          </p:grpSpPr>
          <p:sp>
            <p:nvSpPr>
              <p:cNvPr id="48" name="ïš1ïďe"/>
              <p:cNvSpPr/>
              <p:nvPr>
                <p:custDataLst>
                  <p:tags r:id="rId9"/>
                </p:custDataLst>
              </p:nvPr>
            </p:nvSpPr>
            <p:spPr>
              <a:xfrm>
                <a:off x="660400" y="3244334"/>
                <a:ext cx="2597149" cy="648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专业技能</a:t>
                </a:r>
                <a:endParaRPr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49" name="íşļíḑê"/>
              <p:cNvSpPr/>
              <p:nvPr>
                <p:custDataLst>
                  <p:tags r:id="rId10"/>
                </p:custDataLst>
              </p:nvPr>
            </p:nvSpPr>
            <p:spPr>
              <a:xfrm>
                <a:off x="660399" y="3835940"/>
                <a:ext cx="2480879" cy="126965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此部分着重阐述与目标职业及岗位要求相关的个人专业能力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6" name="iś1íḑè"/>
          <p:cNvGrpSpPr/>
          <p:nvPr>
            <p:custDataLst>
              <p:tags r:id="rId11"/>
            </p:custDataLst>
          </p:nvPr>
        </p:nvGrpSpPr>
        <p:grpSpPr>
          <a:xfrm rot="0">
            <a:off x="2131060" y="4137660"/>
            <a:ext cx="3735705" cy="1645285"/>
            <a:chOff x="660400" y="4906210"/>
            <a:chExt cx="3735595" cy="1645473"/>
          </a:xfrm>
        </p:grpSpPr>
        <p:cxnSp>
          <p:nvCxnSpPr>
            <p:cNvPr id="40" name="ïs1îḓé"/>
            <p:cNvCxnSpPr/>
            <p:nvPr>
              <p:custDataLst>
                <p:tags r:id="rId12"/>
              </p:custDataLst>
            </p:nvPr>
          </p:nvCxnSpPr>
          <p:spPr>
            <a:xfrm>
              <a:off x="660400" y="4950554"/>
              <a:ext cx="3735595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iSľîḍé"/>
            <p:cNvSpPr txBox="1"/>
            <p:nvPr>
              <p:custDataLst>
                <p:tags r:id="rId13"/>
              </p:custDataLst>
            </p:nvPr>
          </p:nvSpPr>
          <p:spPr>
            <a:xfrm>
              <a:off x="3140710" y="4934468"/>
              <a:ext cx="1216025" cy="101473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 anchorCtr="0">
              <a:spAutoFit/>
            </a:bodyPr>
            <a:lstStyle>
              <a:defPPr>
                <a:defRPr lang="zh-CN"/>
              </a:defPPr>
              <a:lvl1pPr algn="r">
                <a:defRPr kumimoji="1" sz="4800" b="1">
                  <a:gradFill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50000">
                        <a:schemeClr val="accent3"/>
                      </a:gs>
                    </a:gsLst>
                    <a:lin ang="2700000" scaled="0"/>
                  </a:gradFill>
                </a:defRPr>
              </a:lvl1pPr>
            </a:lstStyle>
            <a:p>
              <a:r>
                <a:rPr lang="en-US" altLang="zh-CN" sz="6000" dirty="0">
                  <a:solidFill>
                    <a:schemeClr val="tx1"/>
                  </a:solidFill>
                </a:rPr>
                <a:t>03</a:t>
              </a:r>
              <a:endParaRPr lang="en-US" altLang="zh-CN" sz="6000" dirty="0">
                <a:solidFill>
                  <a:schemeClr val="tx1"/>
                </a:solidFill>
              </a:endParaRPr>
            </a:p>
          </p:txBody>
        </p:sp>
        <p:grpSp>
          <p:nvGrpSpPr>
            <p:cNvPr id="42" name="iŝ1ídè"/>
            <p:cNvGrpSpPr/>
            <p:nvPr/>
          </p:nvGrpSpPr>
          <p:grpSpPr>
            <a:xfrm>
              <a:off x="660400" y="4906210"/>
              <a:ext cx="2597149" cy="1645473"/>
              <a:chOff x="660400" y="3246901"/>
              <a:chExt cx="2597149" cy="1645473"/>
            </a:xfrm>
          </p:grpSpPr>
          <p:sp>
            <p:nvSpPr>
              <p:cNvPr id="43" name="ïṡliḑê"/>
              <p:cNvSpPr/>
              <p:nvPr>
                <p:custDataLst>
                  <p:tags r:id="rId14"/>
                </p:custDataLst>
              </p:nvPr>
            </p:nvSpPr>
            <p:spPr>
              <a:xfrm>
                <a:off x="660400" y="3246901"/>
                <a:ext cx="2597149" cy="6464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综合素质</a:t>
                </a:r>
                <a:endParaRPr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44" name="ïṩḻíḋe"/>
              <p:cNvSpPr/>
              <p:nvPr>
                <p:custDataLst>
                  <p:tags r:id="rId15"/>
                </p:custDataLst>
              </p:nvPr>
            </p:nvSpPr>
            <p:spPr>
              <a:xfrm>
                <a:off x="660400" y="3838274"/>
                <a:ext cx="2480878" cy="10541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此部分聚焦阐述与目标职业及岗位要求相关的个人综合素质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" name="íṩḻiḑê"/>
          <p:cNvGrpSpPr/>
          <p:nvPr>
            <p:custDataLst>
              <p:tags r:id="rId16"/>
            </p:custDataLst>
          </p:nvPr>
        </p:nvGrpSpPr>
        <p:grpSpPr>
          <a:xfrm rot="0">
            <a:off x="6588760" y="4135120"/>
            <a:ext cx="3735705" cy="1172210"/>
            <a:chOff x="5118100" y="4903643"/>
            <a:chExt cx="3735595" cy="1172218"/>
          </a:xfrm>
        </p:grpSpPr>
        <p:cxnSp>
          <p:nvCxnSpPr>
            <p:cNvPr id="8" name="îślíḓê"/>
            <p:cNvCxnSpPr/>
            <p:nvPr>
              <p:custDataLst>
                <p:tags r:id="rId17"/>
              </p:custDataLst>
            </p:nvPr>
          </p:nvCxnSpPr>
          <p:spPr>
            <a:xfrm>
              <a:off x="5118100" y="4950554"/>
              <a:ext cx="373559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îŝļïdê"/>
            <p:cNvSpPr txBox="1"/>
            <p:nvPr>
              <p:custDataLst>
                <p:tags r:id="rId18"/>
              </p:custDataLst>
            </p:nvPr>
          </p:nvSpPr>
          <p:spPr>
            <a:xfrm>
              <a:off x="7866143" y="4934422"/>
              <a:ext cx="987552" cy="1141439"/>
            </a:xfrm>
            <a:prstGeom prst="rect">
              <a:avLst/>
            </a:prstGeom>
            <a:noFill/>
          </p:spPr>
          <p:txBody>
            <a:bodyPr wrap="none" lIns="108000" tIns="108000" rIns="108000" bIns="108000" rtlCol="0" anchor="ctr" anchorCtr="0">
              <a:spAutoFit/>
            </a:bodyPr>
            <a:lstStyle>
              <a:defPPr>
                <a:defRPr lang="zh-CN"/>
              </a:defPPr>
              <a:lvl1pPr algn="r">
                <a:defRPr kumimoji="1" sz="4800" b="1">
                  <a:gradFill>
                    <a:gsLst>
                      <a:gs pos="0">
                        <a:schemeClr val="accent4">
                          <a:lumMod val="60000"/>
                          <a:lumOff val="40000"/>
                        </a:schemeClr>
                      </a:gs>
                      <a:gs pos="50000">
                        <a:schemeClr val="accent4"/>
                      </a:gs>
                    </a:gsLst>
                    <a:lin ang="2700000" scaled="0"/>
                  </a:gradFill>
                </a:defRPr>
              </a:lvl1pPr>
            </a:lstStyle>
            <a:p>
              <a:r>
                <a:rPr lang="en-US" altLang="zh-CN" sz="6000" dirty="0">
                  <a:solidFill>
                    <a:schemeClr val="tx1"/>
                  </a:solidFill>
                </a:rPr>
                <a:t>04</a:t>
              </a:r>
              <a:endParaRPr lang="en-US" altLang="zh-CN" sz="6000" dirty="0">
                <a:solidFill>
                  <a:schemeClr val="tx1"/>
                </a:solidFill>
              </a:endParaRPr>
            </a:p>
          </p:txBody>
        </p:sp>
        <p:grpSp>
          <p:nvGrpSpPr>
            <p:cNvPr id="37" name="ïṧlïḋè"/>
            <p:cNvGrpSpPr/>
            <p:nvPr/>
          </p:nvGrpSpPr>
          <p:grpSpPr>
            <a:xfrm>
              <a:off x="5118100" y="4903643"/>
              <a:ext cx="2597149" cy="1094934"/>
              <a:chOff x="660400" y="3244334"/>
              <a:chExt cx="2597149" cy="1094934"/>
            </a:xfrm>
          </p:grpSpPr>
          <p:sp>
            <p:nvSpPr>
              <p:cNvPr id="38" name="íšļíḓe"/>
              <p:cNvSpPr/>
              <p:nvPr>
                <p:custDataLst>
                  <p:tags r:id="rId19"/>
                </p:custDataLst>
              </p:nvPr>
            </p:nvSpPr>
            <p:spPr>
              <a:xfrm>
                <a:off x="660400" y="3244334"/>
                <a:ext cx="2597149" cy="64899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b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r>
                  <a:rPr lang="zh-CN" altLang="en-US" sz="2800" b="1" i="0" dirty="0">
                    <a:solidFill>
                      <a:schemeClr val="tx1"/>
                    </a:solidFill>
                    <a:effectLst/>
                    <a:latin typeface="SourceSansPro"/>
                  </a:rPr>
                  <a:t>职业远景</a:t>
                </a:r>
                <a:endParaRPr kumimoji="1" lang="zh-CN" altLang="en-US" sz="2800" b="1" i="0" dirty="0">
                  <a:solidFill>
                    <a:schemeClr val="tx1"/>
                  </a:solidFill>
                  <a:effectLst/>
                  <a:latin typeface="SourceSansPro"/>
                </a:endParaRPr>
              </a:p>
            </p:txBody>
          </p:sp>
          <p:sp>
            <p:nvSpPr>
              <p:cNvPr id="39" name="îŝḷíḋê"/>
              <p:cNvSpPr/>
              <p:nvPr>
                <p:custDataLst>
                  <p:tags r:id="rId20"/>
                </p:custDataLst>
              </p:nvPr>
            </p:nvSpPr>
            <p:spPr>
              <a:xfrm>
                <a:off x="660400" y="3835940"/>
                <a:ext cx="2480878" cy="50332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08000" rIns="108000" bIns="108000" rtlCol="0" anchor="t" anchorCtr="0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400" dirty="0">
                    <a:solidFill>
                      <a:schemeClr val="tx1"/>
                    </a:solidFill>
                  </a:rPr>
                  <a:t>此部分可呈现个人发展规划</a:t>
                </a:r>
                <a:endParaRPr kumimoji="1" lang="zh-CN" altLang="en-US" sz="1400" dirty="0">
                  <a:solidFill>
                    <a:schemeClr val="tx1"/>
                  </a:solidFill>
                </a:endParaRPr>
              </a:p>
            </p:txBody>
          </p:sp>
        </p:grpSp>
      </p:grpSp>
    </p:spTree>
    <p:custDataLst>
      <p:tags r:id="rId2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4.xml><?xml version="1.0" encoding="utf-8"?>
<p:tagLst xmlns:p="http://schemas.openxmlformats.org/presentationml/2006/main">
  <p:tag name="KSO_WM_DIAGRAM_VIRTUALLY_FRAME" val="{&quot;height&quot;:300.01692913385824,&quot;left&quot;:57.22574803149605,&quot;top&quot;:155.33094488188974,&quot;width&quot;:775.5413385826772}"/>
</p:tagLst>
</file>

<file path=ppt/tags/tag65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6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7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8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69.xml><?xml version="1.0" encoding="utf-8"?>
<p:tagLst xmlns:p="http://schemas.openxmlformats.org/presentationml/2006/main">
  <p:tag name="KSO_WM_DIAGRAM_VIRTUALLY_FRAME" val="{&quot;height&quot;:300.01692913385824,&quot;left&quot;:57.22574803149605,&quot;top&quot;:155.33094488188974,&quot;width&quot;:775.5413385826772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1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2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3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4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5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6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7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8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79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1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2.xml><?xml version="1.0" encoding="utf-8"?>
<p:tagLst xmlns:p="http://schemas.openxmlformats.org/presentationml/2006/main">
  <p:tag name="KSO_WM_DIAGRAM_VIRTUALLY_FRAME" val="{&quot;height&quot;:273.75,&quot;left&quot;:167.8,&quot;top&quot;:181.6,&quot;width&quot;:645.15}"/>
</p:tagLst>
</file>

<file path=ppt/tags/tag83.xml><?xml version="1.0" encoding="utf-8"?>
<p:tagLst xmlns:p="http://schemas.openxmlformats.org/presentationml/2006/main">
  <p:tag name="ISLIDE.THEME" val="https://www.islide.cc;"/>
  <p:tag name="ISLIDE.DIAGRAM" val="#947483;"/>
</p:tagLst>
</file>

<file path=ppt/tags/tag84.xml><?xml version="1.0" encoding="utf-8"?>
<p:tagLst xmlns:p="http://schemas.openxmlformats.org/presentationml/2006/main">
  <p:tag name="commondata" val="eyJoZGlkIjoiNzA5YTVlNjM3YjFiOWNlZjgyYWI4MmNlN2E3Njg5NTIifQ=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WPS 演示</Application>
  <PresentationFormat>宽屏</PresentationFormat>
  <Paragraphs>26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SourceSansPro</vt:lpstr>
      <vt:lpstr>Segoe Print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Savage</cp:lastModifiedBy>
  <cp:revision>156</cp:revision>
  <dcterms:created xsi:type="dcterms:W3CDTF">2019-06-19T02:08:00Z</dcterms:created>
  <dcterms:modified xsi:type="dcterms:W3CDTF">2025-10-20T03:58:43Z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AFF6FFF4B4D54B29A553727F3270E033_13</vt:lpwstr>
  </property>
</Properties>
</file>