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387" r:id="rId2"/>
    <p:sldId id="388" r:id="rId3"/>
    <p:sldId id="389" r:id="rId4"/>
    <p:sldId id="390" r:id="rId5"/>
    <p:sldId id="397" r:id="rId6"/>
    <p:sldId id="391" r:id="rId7"/>
    <p:sldId id="395" r:id="rId8"/>
    <p:sldId id="392" r:id="rId9"/>
    <p:sldId id="396" r:id="rId10"/>
    <p:sldId id="393" r:id="rId1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度样式 1 - 强调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8963" autoAdjust="0"/>
  </p:normalViewPr>
  <p:slideViewPr>
    <p:cSldViewPr>
      <p:cViewPr varScale="1">
        <p:scale>
          <a:sx n="113" d="100"/>
          <a:sy n="11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8" d="100"/>
          <a:sy n="68" d="100"/>
        </p:scale>
        <p:origin x="-333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2814569-D52E-403D-9015-164E33F175CC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87AF25F-AD30-48CE-9D3C-1306700C4EE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屏幕剪辑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11569" t="6844" r="5872" b="7623"/>
          <a:stretch>
            <a:fillRect/>
          </a:stretch>
        </p:blipFill>
        <p:spPr bwMode="auto">
          <a:xfrm>
            <a:off x="4851400" y="1214438"/>
            <a:ext cx="1800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http://a2.att.hudong.com/11/51/19300001090235133595515161206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65400" y="1214438"/>
            <a:ext cx="172720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321297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4891608"/>
            <a:ext cx="6400800" cy="985664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E092B-197A-4ADD-813F-9B01280DA233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3DDD7-E749-481C-9E0A-49317953E6A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6" descr="屏幕剪辑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5113" y="263525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-17463" y="1341438"/>
            <a:ext cx="9178926" cy="1365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6" name="标题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05A603-18BD-4572-BDF5-B25D4C682E8C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0E003E-0575-47FD-924A-1ECBEFCDF6F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783E7-3F4C-4432-A21C-59B542A85B26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A3210-C099-4DA7-A1D4-454C5570A59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8DEC84-78B9-43B3-AA53-86CD802F22F0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16D54-6323-43EE-AB8F-1C22497C1C1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F2D77-D637-438B-B0D4-4E5141201314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B3963-1075-4B59-B3E7-ADB872EF2BA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屏幕剪辑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5113" y="263525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-17463" y="1341438"/>
            <a:ext cx="9178926" cy="1365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标题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F607C-FC48-4F10-B836-6AC1E25905D8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DAF01-2966-4D6B-9135-51478929206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4EE26-B237-453B-AE1F-D13219C43C5F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EC7CC-4333-4B3F-AE84-1C9897E01DF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屏幕剪辑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5113" y="263525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-17463" y="1341438"/>
            <a:ext cx="9178926" cy="1365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A2CD3-C84D-4560-99A1-7DA69191D44D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0B3F6-4DE3-42A5-B71A-ECA7EB6E7FF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17463" y="0"/>
            <a:ext cx="9178926" cy="13620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-17463" y="6688138"/>
            <a:ext cx="9178926" cy="1698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6" name="图片 8" descr="屏幕剪辑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141288"/>
            <a:ext cx="10207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标题 1"/>
          <p:cNvSpPr>
            <a:spLocks noGrp="1"/>
          </p:cNvSpPr>
          <p:nvPr>
            <p:ph type="title"/>
          </p:nvPr>
        </p:nvSpPr>
        <p:spPr>
          <a:xfrm>
            <a:off x="1403648" y="246901"/>
            <a:ext cx="7077472" cy="86895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1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7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1E72F-C53D-4C3E-ADC3-57C12F505BF5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01C87-35CB-4562-BAD5-320A19E0AB7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17463" y="0"/>
            <a:ext cx="9178926" cy="13620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-17463" y="6688138"/>
            <a:ext cx="9178926" cy="16986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6" name="图片 8" descr="屏幕剪辑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4788" y="141288"/>
            <a:ext cx="10890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文本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13" name="标题 1"/>
          <p:cNvSpPr>
            <a:spLocks noGrp="1"/>
          </p:cNvSpPr>
          <p:nvPr>
            <p:ph type="title"/>
          </p:nvPr>
        </p:nvSpPr>
        <p:spPr>
          <a:xfrm>
            <a:off x="1403648" y="246901"/>
            <a:ext cx="7077472" cy="86895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7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EB677E-5EFA-4D71-8F31-6A8C7B3A2C64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22B2C-DD81-45EE-AFE9-8F143ABE1A3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17463" y="0"/>
            <a:ext cx="9178926" cy="13620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-17463" y="6688138"/>
            <a:ext cx="9178926" cy="16986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6" name="图片 8" descr="屏幕剪辑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77787C"/>
              </a:clrFrom>
              <a:clrTo>
                <a:srgbClr val="77787C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950" y="141288"/>
            <a:ext cx="105727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12" name="标题 1"/>
          <p:cNvSpPr>
            <a:spLocks noGrp="1"/>
          </p:cNvSpPr>
          <p:nvPr>
            <p:ph type="title"/>
          </p:nvPr>
        </p:nvSpPr>
        <p:spPr>
          <a:xfrm>
            <a:off x="1403648" y="246901"/>
            <a:ext cx="7077472" cy="86895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7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930F6-763D-47DA-9085-B758EF6CC821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2C3B1-0F59-4D19-AC01-A2D921B63A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-17463" y="0"/>
            <a:ext cx="9178926" cy="13620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-17463" y="6688138"/>
            <a:ext cx="9178926" cy="16986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pic>
        <p:nvPicPr>
          <p:cNvPr id="6" name="图片 8" descr="屏幕剪辑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D3AC67"/>
              </a:clrFrom>
              <a:clrTo>
                <a:srgbClr val="D3AC67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325" y="115888"/>
            <a:ext cx="1133475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标题 1"/>
          <p:cNvSpPr>
            <a:spLocks noGrp="1"/>
          </p:cNvSpPr>
          <p:nvPr>
            <p:ph type="title"/>
          </p:nvPr>
        </p:nvSpPr>
        <p:spPr>
          <a:xfrm>
            <a:off x="1403648" y="291723"/>
            <a:ext cx="7077472" cy="86895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1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 dirty="0"/>
          </a:p>
        </p:txBody>
      </p:sp>
      <p:sp>
        <p:nvSpPr>
          <p:cNvPr id="7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80CF2-192B-49E0-87E1-4D429EC814F9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8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678C0D-B0E7-4E45-AFA0-9246EDC9CC7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6" descr="屏幕剪辑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7150" y="1052513"/>
            <a:ext cx="1409700" cy="14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矩形 3"/>
          <p:cNvSpPr/>
          <p:nvPr/>
        </p:nvSpPr>
        <p:spPr>
          <a:xfrm>
            <a:off x="3175" y="2565400"/>
            <a:ext cx="9180513" cy="1365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2787005"/>
            <a:ext cx="7772400" cy="1362075"/>
          </a:xfrm>
          <a:prstGeom prst="rect">
            <a:avLst/>
          </a:prstGeom>
        </p:spPr>
        <p:txBody>
          <a:bodyPr anchor="ctr"/>
          <a:lstStyle>
            <a:lvl1pPr algn="ctr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CB524-D736-4339-B39B-9CD8EC6B7832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74A25-99A9-4CF7-8DF9-6EEA98A437B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6" descr="屏幕剪辑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5113" y="263525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矩形 5"/>
          <p:cNvSpPr/>
          <p:nvPr/>
        </p:nvSpPr>
        <p:spPr>
          <a:xfrm>
            <a:off x="-17463" y="1341438"/>
            <a:ext cx="9178926" cy="1365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1" name="标题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7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19736-026A-4DF0-894D-967375938536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8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757EF2-FBEA-42EE-B69E-90128AD7936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屏幕剪辑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5113" y="263525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矩形 7"/>
          <p:cNvSpPr/>
          <p:nvPr/>
        </p:nvSpPr>
        <p:spPr>
          <a:xfrm>
            <a:off x="-17463" y="1341438"/>
            <a:ext cx="9178926" cy="1365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10" name="标题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68958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 dirty="0"/>
          </a:p>
        </p:txBody>
      </p:sp>
      <p:sp>
        <p:nvSpPr>
          <p:cNvPr id="9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DCDC15-29AD-49F6-A3BB-DC6F76F5ACFA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11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02B6A-80B6-478A-8DE9-9A55DE7FAA6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  <p:transition spd="med">
    <p:pull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73CBEAB-6395-4DBE-B095-235A4DA8D3E2}" type="datetimeFigureOut">
              <a:rPr lang="zh-CN" altLang="en-US"/>
              <a:pPr>
                <a:defRPr/>
              </a:pPr>
              <a:t>2017/12/8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715064F-B301-4BED-B385-DCC03A3FAAF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29" r:id="rId11"/>
    <p:sldLayoutId id="2147483830" r:id="rId12"/>
    <p:sldLayoutId id="2147483831" r:id="rId13"/>
    <p:sldLayoutId id="2147483843" r:id="rId14"/>
    <p:sldLayoutId id="2147483832" r:id="rId15"/>
  </p:sldLayoutIdLst>
  <p:transition spd="med">
    <p:pull dir="r"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231F20"/>
          </a:solidFill>
          <a:latin typeface="黑体" panose="02010609060101010101" pitchFamily="49" charset="-122"/>
          <a:ea typeface="黑体" panose="02010609060101010101" pitchFamily="49" charset="-122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31F20"/>
          </a:solidFill>
          <a:latin typeface="黑体" pitchFamily="49" charset="-122"/>
          <a:ea typeface="黑体" pitchFamily="49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31F20"/>
          </a:solidFill>
          <a:latin typeface="黑体" pitchFamily="49" charset="-122"/>
          <a:ea typeface="黑体" pitchFamily="49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31F20"/>
          </a:solidFill>
          <a:latin typeface="黑体" pitchFamily="49" charset="-122"/>
          <a:ea typeface="黑体" pitchFamily="49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31F20"/>
          </a:solidFill>
          <a:latin typeface="黑体" pitchFamily="49" charset="-122"/>
          <a:ea typeface="黑体" pitchFamily="49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231F20"/>
          </a:solidFill>
          <a:latin typeface="黑体" pitchFamily="49" charset="-122"/>
          <a:ea typeface="黑体" pitchFamily="49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231F20"/>
          </a:solidFill>
          <a:latin typeface="黑体" pitchFamily="49" charset="-122"/>
          <a:ea typeface="黑体" pitchFamily="49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231F20"/>
          </a:solidFill>
          <a:latin typeface="黑体" pitchFamily="49" charset="-122"/>
          <a:ea typeface="黑体" pitchFamily="49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231F20"/>
          </a:solidFill>
          <a:latin typeface="黑体" pitchFamily="49" charset="-122"/>
          <a:ea typeface="黑体" pitchFamily="49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p"/>
        <a:defRPr sz="3200" kern="1200">
          <a:solidFill>
            <a:srgbClr val="231F2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–"/>
        <a:defRPr sz="2800" kern="1200">
          <a:solidFill>
            <a:srgbClr val="231F2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BB040"/>
        </a:buClr>
        <a:buFont typeface="Wingdings" pitchFamily="2" charset="2"/>
        <a:buChar char="u"/>
        <a:defRPr sz="2400" kern="1200">
          <a:solidFill>
            <a:srgbClr val="231F2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231F2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231F2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med">
    <p:pull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med">
    <p:pull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med">
    <p:pull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med">
    <p:pull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med">
    <p:pull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med">
    <p:pull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med">
    <p:pull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med">
    <p:pull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med">
    <p:pull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spd="med">
    <p:pull dir="r"/>
  </p:transition>
</p:sld>
</file>

<file path=ppt/theme/theme1.xml><?xml version="1.0" encoding="utf-8"?>
<a:theme xmlns:a="http://schemas.openxmlformats.org/drawingml/2006/main" name="公管学院">
  <a:themeElements>
    <a:clrScheme name="公共管理学院">
      <a:dk1>
        <a:srgbClr val="CE0C4E"/>
      </a:dk1>
      <a:lt1>
        <a:sysClr val="window" lastClr="FFFFFF"/>
      </a:lt1>
      <a:dk2>
        <a:srgbClr val="004689"/>
      </a:dk2>
      <a:lt2>
        <a:srgbClr val="FBB040"/>
      </a:lt2>
      <a:accent1>
        <a:srgbClr val="CE0C4E"/>
      </a:accent1>
      <a:accent2>
        <a:srgbClr val="004689"/>
      </a:accent2>
      <a:accent3>
        <a:srgbClr val="FBB040"/>
      </a:accent3>
      <a:accent4>
        <a:srgbClr val="B4975A"/>
      </a:accent4>
      <a:accent5>
        <a:srgbClr val="A7A9AC"/>
      </a:accent5>
      <a:accent6>
        <a:srgbClr val="231F20"/>
      </a:accent6>
      <a:hlink>
        <a:srgbClr val="FFFFFF"/>
      </a:hlink>
      <a:folHlink>
        <a:srgbClr val="77787B"/>
      </a:folHlink>
    </a:clrScheme>
    <a:fontScheme name="PPT">
      <a:majorFont>
        <a:latin typeface="Impact"/>
        <a:ea typeface="黑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公管学院" id="{690F7476-C280-427F-98E1-7A2FA77E79C1}" vid="{D9D08320-E9A5-462B-AE93-2C9ADA437670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2300</TotalTime>
  <Words>0</Words>
  <Application>Microsoft Office PowerPoint</Application>
  <PresentationFormat>全屏显示(4:3)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11" baseType="lpstr">
      <vt:lpstr>公管学院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</vt:vector>
  </TitlesOfParts>
  <Company>zju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cp:lastModifiedBy>WZ3040</cp:lastModifiedBy>
  <cp:revision>371</cp:revision>
  <dcterms:created xsi:type="dcterms:W3CDTF">2014-06-07T02:17:30Z</dcterms:created>
  <dcterms:modified xsi:type="dcterms:W3CDTF">2017-12-08T07:51:31Z</dcterms:modified>
</cp:coreProperties>
</file>